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4"/>
  </p:handoutMasterIdLst>
  <p:sldIdLst>
    <p:sldId id="256" r:id="rId2"/>
    <p:sldId id="257"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99" d="100"/>
          <a:sy n="99" d="100"/>
        </p:scale>
        <p:origin x="78" y="192"/>
      </p:cViewPr>
      <p:guideLst/>
    </p:cSldViewPr>
  </p:slideViewPr>
  <p:notesTextViewPr>
    <p:cViewPr>
      <p:scale>
        <a:sx n="1" d="1"/>
        <a:sy n="1" d="1"/>
      </p:scale>
      <p:origin x="0" y="0"/>
    </p:cViewPr>
  </p:notesTextViewPr>
  <p:notesViewPr>
    <p:cSldViewPr snapToGrid="0">
      <p:cViewPr varScale="1">
        <p:scale>
          <a:sx n="99" d="100"/>
          <a:sy n="99" d="100"/>
        </p:scale>
        <p:origin x="357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1A7020C-51C3-4406-A7EA-3B62ECC7553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12276EC-C49B-4629-84DD-5431AD4A2E3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954F55B-A7D3-4CE2-BBE8-D8EEDEDAB8DF}" type="datetimeFigureOut">
              <a:rPr lang="en-US" smtClean="0"/>
              <a:t>7/19/2019</a:t>
            </a:fld>
            <a:endParaRPr lang="en-US"/>
          </a:p>
        </p:txBody>
      </p:sp>
      <p:sp>
        <p:nvSpPr>
          <p:cNvPr id="4" name="Footer Placeholder 3">
            <a:extLst>
              <a:ext uri="{FF2B5EF4-FFF2-40B4-BE49-F238E27FC236}">
                <a16:creationId xmlns:a16="http://schemas.microsoft.com/office/drawing/2014/main" id="{C9D5CCF3-4857-42AD-B583-3B0D7210DD4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990B0DF-5C5F-45EF-91AC-BB31E742183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2B1740B-CD18-4D7A-BAFF-F4BB3E750EE3}" type="slidenum">
              <a:rPr lang="en-US" smtClean="0"/>
              <a:t>‹#›</a:t>
            </a:fld>
            <a:endParaRPr lang="en-US"/>
          </a:p>
        </p:txBody>
      </p:sp>
    </p:spTree>
    <p:extLst>
      <p:ext uri="{BB962C8B-B14F-4D97-AF65-F5344CB8AC3E}">
        <p14:creationId xmlns:p14="http://schemas.microsoft.com/office/powerpoint/2010/main" val="132574892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lvl1pPr>
              <a:defRPr/>
            </a:lvl1pPr>
          </a:lstStyle>
          <a:p>
            <a:fld id="{686AB5BB-5CC4-479C-98D4-77F26BC7C53F}" type="slidenum">
              <a:rPr lang="en-US" smtClean="0"/>
              <a:t>‹#›</a:t>
            </a:fld>
            <a:endParaRPr lang="en-US"/>
          </a:p>
        </p:txBody>
      </p:sp>
      <p:sp>
        <p:nvSpPr>
          <p:cNvPr id="5" name="Rectangle 22">
            <a:extLst>
              <a:ext uri="{FF2B5EF4-FFF2-40B4-BE49-F238E27FC236}">
                <a16:creationId xmlns:a16="http://schemas.microsoft.com/office/drawing/2014/main" id="{67D3B90C-76B4-4400-81A6-CFE506DB5893}"/>
              </a:ext>
            </a:extLst>
          </p:cNvPr>
          <p:cNvSpPr>
            <a:spLocks noGrp="1" noChangeArrowheads="1"/>
          </p:cNvSpPr>
          <p:nvPr>
            <p:ph type="title"/>
          </p:nvPr>
        </p:nvSpPr>
        <p:spPr bwMode="white">
          <a:xfrm>
            <a:off x="352425" y="174626"/>
            <a:ext cx="7772400" cy="9050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title style</a:t>
            </a:r>
            <a:endParaRPr lang="en-US" dirty="0"/>
          </a:p>
        </p:txBody>
      </p:sp>
      <p:sp>
        <p:nvSpPr>
          <p:cNvPr id="6" name="Rectangle 23">
            <a:extLst>
              <a:ext uri="{FF2B5EF4-FFF2-40B4-BE49-F238E27FC236}">
                <a16:creationId xmlns:a16="http://schemas.microsoft.com/office/drawing/2014/main" id="{7D56E99F-458F-4B41-8220-0C9141AC2C20}"/>
              </a:ext>
            </a:extLst>
          </p:cNvPr>
          <p:cNvSpPr>
            <a:spLocks noGrp="1" noChangeArrowheads="1"/>
          </p:cNvSpPr>
          <p:nvPr>
            <p:ph idx="1"/>
          </p:nvPr>
        </p:nvSpPr>
        <p:spPr bwMode="white">
          <a:xfrm>
            <a:off x="352425" y="1382616"/>
            <a:ext cx="8258175"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19425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52425" y="174625"/>
            <a:ext cx="7772400" cy="903548"/>
          </a:xfrm>
        </p:spPr>
        <p:txBody>
          <a:bodyPr/>
          <a:lstStyle/>
          <a:p>
            <a:r>
              <a:rPr lang="en-US"/>
              <a:t>Click to edit Master title style</a:t>
            </a:r>
          </a:p>
        </p:txBody>
      </p:sp>
      <p:sp>
        <p:nvSpPr>
          <p:cNvPr id="3" name="Content Placeholder 2"/>
          <p:cNvSpPr>
            <a:spLocks noGrp="1"/>
          </p:cNvSpPr>
          <p:nvPr>
            <p:ph sz="half" idx="1"/>
          </p:nvPr>
        </p:nvSpPr>
        <p:spPr>
          <a:xfrm>
            <a:off x="352425" y="1371600"/>
            <a:ext cx="4052888"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57713" y="1371600"/>
            <a:ext cx="4052887"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p:txBody>
          <a:bodyPr/>
          <a:lstStyle>
            <a:lvl1pPr>
              <a:defRPr/>
            </a:lvl1pPr>
          </a:lstStyle>
          <a:p>
            <a:fld id="{686AB5BB-5CC4-479C-98D4-77F26BC7C53F}" type="slidenum">
              <a:rPr lang="en-US" smtClean="0"/>
              <a:t>‹#›</a:t>
            </a:fld>
            <a:endParaRPr lang="en-US"/>
          </a:p>
        </p:txBody>
      </p:sp>
    </p:spTree>
    <p:extLst>
      <p:ext uri="{BB962C8B-B14F-4D97-AF65-F5344CB8AC3E}">
        <p14:creationId xmlns:p14="http://schemas.microsoft.com/office/powerpoint/2010/main" val="521948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088ED-8F98-492F-98F8-A5606DCE28D6}"/>
              </a:ext>
            </a:extLst>
          </p:cNvPr>
          <p:cNvSpPr>
            <a:spLocks noGrp="1"/>
          </p:cNvSpPr>
          <p:nvPr>
            <p:ph type="title"/>
          </p:nvPr>
        </p:nvSpPr>
        <p:spPr>
          <a:xfrm>
            <a:off x="352425" y="174625"/>
            <a:ext cx="7772400" cy="933451"/>
          </a:xfrm>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5C998E6B-5836-4D02-B259-6C2D4AC628C1}"/>
              </a:ext>
            </a:extLst>
          </p:cNvPr>
          <p:cNvSpPr>
            <a:spLocks noGrp="1"/>
          </p:cNvSpPr>
          <p:nvPr>
            <p:ph type="sldNum" sz="quarter" idx="10"/>
          </p:nvPr>
        </p:nvSpPr>
        <p:spPr/>
        <p:txBody>
          <a:bodyPr/>
          <a:lstStyle/>
          <a:p>
            <a:fld id="{686AB5BB-5CC4-479C-98D4-77F26BC7C53F}" type="slidenum">
              <a:rPr lang="en-US" smtClean="0"/>
              <a:t>‹#›</a:t>
            </a:fld>
            <a:endParaRPr lang="en-US"/>
          </a:p>
        </p:txBody>
      </p:sp>
      <p:sp>
        <p:nvSpPr>
          <p:cNvPr id="4" name="Text Placeholder 2">
            <a:extLst>
              <a:ext uri="{FF2B5EF4-FFF2-40B4-BE49-F238E27FC236}">
                <a16:creationId xmlns:a16="http://schemas.microsoft.com/office/drawing/2014/main" id="{3E7A74E2-80A4-4FB9-9E7B-8B1DC0D18968}"/>
              </a:ext>
            </a:extLst>
          </p:cNvPr>
          <p:cNvSpPr>
            <a:spLocks noGrp="1"/>
          </p:cNvSpPr>
          <p:nvPr>
            <p:ph type="body" idx="1"/>
          </p:nvPr>
        </p:nvSpPr>
        <p:spPr>
          <a:xfrm>
            <a:off x="348016" y="1364776"/>
            <a:ext cx="4040188" cy="8100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Content Placeholder 3">
            <a:extLst>
              <a:ext uri="{FF2B5EF4-FFF2-40B4-BE49-F238E27FC236}">
                <a16:creationId xmlns:a16="http://schemas.microsoft.com/office/drawing/2014/main" id="{52189BA8-81C0-446E-9E02-CEE97561118D}"/>
              </a:ext>
            </a:extLst>
          </p:cNvPr>
          <p:cNvSpPr>
            <a:spLocks noGrp="1"/>
          </p:cNvSpPr>
          <p:nvPr>
            <p:ph sz="half" idx="2"/>
          </p:nvPr>
        </p:nvSpPr>
        <p:spPr>
          <a:xfrm>
            <a:off x="348016"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ext Placeholder 4">
            <a:extLst>
              <a:ext uri="{FF2B5EF4-FFF2-40B4-BE49-F238E27FC236}">
                <a16:creationId xmlns:a16="http://schemas.microsoft.com/office/drawing/2014/main" id="{1E3C625B-5A30-4904-8A42-2EF167C78038}"/>
              </a:ext>
            </a:extLst>
          </p:cNvPr>
          <p:cNvSpPr>
            <a:spLocks noGrp="1"/>
          </p:cNvSpPr>
          <p:nvPr>
            <p:ph type="body" sz="quarter" idx="3"/>
          </p:nvPr>
        </p:nvSpPr>
        <p:spPr>
          <a:xfrm>
            <a:off x="4535841" y="1364776"/>
            <a:ext cx="4041775" cy="8100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Content Placeholder 5">
            <a:extLst>
              <a:ext uri="{FF2B5EF4-FFF2-40B4-BE49-F238E27FC236}">
                <a16:creationId xmlns:a16="http://schemas.microsoft.com/office/drawing/2014/main" id="{DDAC7B46-E3F0-4C89-8201-FF158559609D}"/>
              </a:ext>
            </a:extLst>
          </p:cNvPr>
          <p:cNvSpPr>
            <a:spLocks noGrp="1"/>
          </p:cNvSpPr>
          <p:nvPr>
            <p:ph sz="quarter" idx="4"/>
          </p:nvPr>
        </p:nvSpPr>
        <p:spPr>
          <a:xfrm>
            <a:off x="4535841"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82817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lvl1pPr>
              <a:defRPr/>
            </a:lvl1pPr>
          </a:lstStyle>
          <a:p>
            <a:fld id="{686AB5BB-5CC4-479C-98D4-77F26BC7C53F}" type="slidenum">
              <a:rPr lang="en-US" smtClean="0"/>
              <a:t>‹#›</a:t>
            </a:fld>
            <a:endParaRPr lang="en-US"/>
          </a:p>
        </p:txBody>
      </p:sp>
    </p:spTree>
    <p:extLst>
      <p:ext uri="{BB962C8B-B14F-4D97-AF65-F5344CB8AC3E}">
        <p14:creationId xmlns:p14="http://schemas.microsoft.com/office/powerpoint/2010/main" val="364084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686AB5BB-5CC4-479C-98D4-77F26BC7C53F}" type="slidenum">
              <a:rPr lang="en-US" smtClean="0"/>
              <a:t>‹#›</a:t>
            </a:fld>
            <a:endParaRPr lang="en-US"/>
          </a:p>
        </p:txBody>
      </p:sp>
    </p:spTree>
    <p:extLst>
      <p:ext uri="{BB962C8B-B14F-4D97-AF65-F5344CB8AC3E}">
        <p14:creationId xmlns:p14="http://schemas.microsoft.com/office/powerpoint/2010/main" val="2047390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ctrTitle"/>
          </p:nvPr>
        </p:nvSpPr>
        <p:spPr bwMode="auto">
          <a:xfrm>
            <a:off x="3274423" y="2908663"/>
            <a:ext cx="5564777" cy="1577612"/>
          </a:xfrm>
        </p:spPr>
        <p:txBody>
          <a:bodyPr lIns="0" tIns="0" rIns="0" bIns="0"/>
          <a:lstStyle>
            <a:lvl1pPr>
              <a:defRPr sz="3200">
                <a:solidFill>
                  <a:schemeClr val="bg1"/>
                </a:solidFill>
              </a:defRPr>
            </a:lvl1pPr>
          </a:lstStyle>
          <a:p>
            <a:pPr lvl="0"/>
            <a:r>
              <a:rPr lang="en-US" noProof="0" dirty="0"/>
              <a:t>Click to edit Master title style</a:t>
            </a:r>
          </a:p>
        </p:txBody>
      </p:sp>
      <p:sp>
        <p:nvSpPr>
          <p:cNvPr id="10" name="Text Box 19">
            <a:extLst>
              <a:ext uri="{FF2B5EF4-FFF2-40B4-BE49-F238E27FC236}">
                <a16:creationId xmlns:a16="http://schemas.microsoft.com/office/drawing/2014/main" id="{8BE09DA3-63A0-4C8C-8C6B-05A8514E43EB}"/>
              </a:ext>
            </a:extLst>
          </p:cNvPr>
          <p:cNvSpPr txBox="1">
            <a:spLocks noChangeArrowheads="1"/>
          </p:cNvSpPr>
          <p:nvPr userDrawn="1"/>
        </p:nvSpPr>
        <p:spPr bwMode="auto">
          <a:xfrm>
            <a:off x="152400" y="6096000"/>
            <a:ext cx="5659437" cy="307975"/>
          </a:xfrm>
          <a:prstGeom prst="rect">
            <a:avLst/>
          </a:prstGeom>
          <a:noFill/>
          <a:ln w="9525">
            <a:noFill/>
            <a:miter lim="800000"/>
            <a:headEnd/>
            <a:tailEnd/>
          </a:ln>
          <a:effectLst/>
        </p:spPr>
        <p:txBody>
          <a:bodyPr lIns="0" tIns="0" rIns="0" bIns="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defRPr/>
            </a:pPr>
            <a:r>
              <a:rPr lang="en-US" sz="1000" b="1" dirty="0" smtClean="0">
                <a:solidFill>
                  <a:schemeClr val="bg1"/>
                </a:solidFill>
                <a:latin typeface="Arial" charset="0"/>
              </a:rPr>
              <a:t>ISA Saudi Arabia Section </a:t>
            </a:r>
            <a:r>
              <a:rPr lang="en-US" sz="1000" b="1" dirty="0" smtClean="0">
                <a:solidFill>
                  <a:schemeClr val="bg1"/>
                </a:solidFill>
                <a:latin typeface="Garamond" panose="02020404030301010803" pitchFamily="18" charset="0"/>
              </a:rPr>
              <a:t>–</a:t>
            </a:r>
            <a:r>
              <a:rPr lang="en-US" sz="1000" b="1" dirty="0" smtClean="0">
                <a:solidFill>
                  <a:schemeClr val="bg1"/>
                </a:solidFill>
                <a:latin typeface="Arial" charset="0"/>
              </a:rPr>
              <a:t> Eastern Region Event 2019</a:t>
            </a:r>
          </a:p>
          <a:p>
            <a:pPr>
              <a:defRPr/>
            </a:pPr>
            <a:r>
              <a:rPr lang="en-US" sz="1000" dirty="0" smtClean="0">
                <a:solidFill>
                  <a:schemeClr val="bg1"/>
                </a:solidFill>
                <a:latin typeface="Arial" charset="0"/>
              </a:rPr>
              <a:t>21–22 October 2019 </a:t>
            </a:r>
            <a:r>
              <a:rPr lang="en-US" sz="1000" dirty="0">
                <a:solidFill>
                  <a:schemeClr val="bg1"/>
                </a:solidFill>
                <a:latin typeface="Arial" charset="0"/>
              </a:rPr>
              <a:t>| </a:t>
            </a:r>
            <a:r>
              <a:rPr lang="en-US" sz="1000" dirty="0" smtClean="0">
                <a:solidFill>
                  <a:schemeClr val="bg1"/>
                </a:solidFill>
                <a:latin typeface="Arial" charset="0"/>
              </a:rPr>
              <a:t>Al </a:t>
            </a:r>
            <a:r>
              <a:rPr lang="en-US" sz="1000" dirty="0" err="1" smtClean="0">
                <a:solidFill>
                  <a:schemeClr val="bg1"/>
                </a:solidFill>
                <a:latin typeface="Arial" charset="0"/>
              </a:rPr>
              <a:t>Khobar</a:t>
            </a:r>
            <a:r>
              <a:rPr lang="en-US" sz="1000" dirty="0" smtClean="0">
                <a:solidFill>
                  <a:schemeClr val="bg1"/>
                </a:solidFill>
                <a:latin typeface="Arial" charset="0"/>
              </a:rPr>
              <a:t>, Saudi Arabia </a:t>
            </a:r>
            <a:r>
              <a:rPr lang="en-US" sz="1000" dirty="0" smtClean="0">
                <a:solidFill>
                  <a:schemeClr val="bg1"/>
                </a:solidFill>
                <a:latin typeface="ZapfDingbats" pitchFamily="82" charset="0"/>
              </a:rPr>
              <a:t>| </a:t>
            </a:r>
            <a:r>
              <a:rPr lang="en-US" sz="1000" dirty="0" err="1" smtClean="0">
                <a:solidFill>
                  <a:schemeClr val="bg1"/>
                </a:solidFill>
                <a:latin typeface="+mn-lt"/>
              </a:rPr>
              <a:t>Kempinski</a:t>
            </a:r>
            <a:r>
              <a:rPr lang="en-US" sz="1000" dirty="0" smtClean="0">
                <a:solidFill>
                  <a:schemeClr val="bg1"/>
                </a:solidFill>
                <a:latin typeface="+mn-lt"/>
              </a:rPr>
              <a:t> Al Othman Hotel</a:t>
            </a:r>
            <a:endParaRPr lang="en-US" sz="1000" dirty="0">
              <a:solidFill>
                <a:schemeClr val="bg1"/>
              </a:solidFill>
              <a:latin typeface="+mn-lt"/>
            </a:endParaRPr>
          </a:p>
        </p:txBody>
      </p:sp>
      <p:sp>
        <p:nvSpPr>
          <p:cNvPr id="11" name="Text Box 19">
            <a:extLst>
              <a:ext uri="{FF2B5EF4-FFF2-40B4-BE49-F238E27FC236}">
                <a16:creationId xmlns:a16="http://schemas.microsoft.com/office/drawing/2014/main" id="{15E9A6BB-5CC1-4FBC-A1C9-5B76D303ACDD}"/>
              </a:ext>
            </a:extLst>
          </p:cNvPr>
          <p:cNvSpPr txBox="1">
            <a:spLocks noChangeArrowheads="1"/>
          </p:cNvSpPr>
          <p:nvPr userDrawn="1"/>
        </p:nvSpPr>
        <p:spPr bwMode="auto">
          <a:xfrm>
            <a:off x="152400" y="6484155"/>
            <a:ext cx="8891587" cy="246221"/>
          </a:xfrm>
          <a:prstGeom prst="rect">
            <a:avLst/>
          </a:prstGeom>
          <a:noFill/>
          <a:ln w="9525">
            <a:noFill/>
            <a:miter lim="800000"/>
            <a:headEnd/>
            <a:tailEnd/>
          </a:ln>
          <a:effectLst/>
        </p:spPr>
        <p:txBody>
          <a:bodyPr lIns="0" tIns="0" rIns="0" bIns="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defRPr/>
            </a:pPr>
            <a:r>
              <a:rPr lang="en-US" sz="800" i="0" kern="1200" dirty="0" smtClean="0">
                <a:solidFill>
                  <a:srgbClr val="FFFFFF"/>
                </a:solidFill>
                <a:latin typeface="+mn-lt"/>
                <a:ea typeface="+mn-ea"/>
                <a:cs typeface="+mn-cs"/>
              </a:rPr>
              <a:t>© 2019. Copyright resides with the author(s). All rights reserved. Published by the International Society of Automation (ISA) with express permission of the author(s). No part of this work may be reproduced, stored in a retrieval system, or transmitted in any form or by means, electronic, mechanical, photocopying, recording or otherwise, without the prior written permission of the author(s).</a:t>
            </a:r>
            <a:endParaRPr lang="en-US" sz="700" i="0" kern="1200" dirty="0">
              <a:solidFill>
                <a:srgbClr val="FFFFFF"/>
              </a:solidFill>
              <a:latin typeface="+mn-lt"/>
              <a:ea typeface="+mn-ea"/>
              <a:cs typeface="+mn-cs"/>
            </a:endParaRPr>
          </a:p>
        </p:txBody>
      </p:sp>
    </p:spTree>
    <p:extLst>
      <p:ext uri="{BB962C8B-B14F-4D97-AF65-F5344CB8AC3E}">
        <p14:creationId xmlns:p14="http://schemas.microsoft.com/office/powerpoint/2010/main" val="330731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26" descr="PowerPoint White Text"/>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13" y="-36513"/>
            <a:ext cx="9218613" cy="6932613"/>
          </a:xfrm>
          <a:prstGeom prst="rect">
            <a:avLst/>
          </a:prstGeom>
          <a:noFill/>
          <a:extLst>
            <a:ext uri="{909E8E84-426E-40DD-AFC4-6F175D3DCCD1}">
              <a14:hiddenFill xmlns:a14="http://schemas.microsoft.com/office/drawing/2010/main">
                <a:solidFill>
                  <a:srgbClr val="FFFFFF"/>
                </a:solidFill>
              </a14:hiddenFill>
            </a:ext>
          </a:extLst>
        </p:spPr>
      </p:pic>
      <p:sp>
        <p:nvSpPr>
          <p:cNvPr id="1046" name="Rectangle 22"/>
          <p:cNvSpPr>
            <a:spLocks noGrp="1" noChangeArrowheads="1"/>
          </p:cNvSpPr>
          <p:nvPr>
            <p:ph type="title"/>
          </p:nvPr>
        </p:nvSpPr>
        <p:spPr bwMode="white">
          <a:xfrm>
            <a:off x="352425" y="174625"/>
            <a:ext cx="7772400" cy="920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title style</a:t>
            </a:r>
            <a:endParaRPr lang="en-US" dirty="0"/>
          </a:p>
        </p:txBody>
      </p:sp>
      <p:sp>
        <p:nvSpPr>
          <p:cNvPr id="1047" name="Rectangle 23"/>
          <p:cNvSpPr>
            <a:spLocks noGrp="1" noChangeArrowheads="1"/>
          </p:cNvSpPr>
          <p:nvPr>
            <p:ph type="body" idx="1"/>
          </p:nvPr>
        </p:nvSpPr>
        <p:spPr bwMode="white">
          <a:xfrm>
            <a:off x="352425" y="1371600"/>
            <a:ext cx="8258175"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48" name="Rectangle 24"/>
          <p:cNvSpPr>
            <a:spLocks noGrp="1" noChangeArrowheads="1"/>
          </p:cNvSpPr>
          <p:nvPr>
            <p:ph type="sldNum" sz="quarter" idx="4"/>
          </p:nvPr>
        </p:nvSpPr>
        <p:spPr bwMode="white">
          <a:xfrm>
            <a:off x="8534400" y="6553200"/>
            <a:ext cx="609600" cy="30480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mn-lt"/>
              </a:defRPr>
            </a:lvl1pPr>
          </a:lstStyle>
          <a:p>
            <a:fld id="{686AB5BB-5CC4-479C-98D4-77F26BC7C53F}" type="slidenum">
              <a:rPr lang="en-US" smtClean="0"/>
              <a:t>‹#›</a:t>
            </a:fld>
            <a:endParaRPr lang="en-US"/>
          </a:p>
        </p:txBody>
      </p:sp>
      <p:sp>
        <p:nvSpPr>
          <p:cNvPr id="7" name="Text Box 19">
            <a:extLst>
              <a:ext uri="{FF2B5EF4-FFF2-40B4-BE49-F238E27FC236}">
                <a16:creationId xmlns:a16="http://schemas.microsoft.com/office/drawing/2014/main" id="{0A3AC160-12A4-4DEC-8495-650E537C6B47}"/>
              </a:ext>
            </a:extLst>
          </p:cNvPr>
          <p:cNvSpPr txBox="1">
            <a:spLocks noChangeArrowheads="1"/>
          </p:cNvSpPr>
          <p:nvPr userDrawn="1"/>
        </p:nvSpPr>
        <p:spPr bwMode="auto">
          <a:xfrm>
            <a:off x="352425" y="6385191"/>
            <a:ext cx="7772400" cy="446276"/>
          </a:xfrm>
          <a:prstGeom prst="rect">
            <a:avLst/>
          </a:prstGeom>
          <a:noFill/>
          <a:ln w="9525">
            <a:noFill/>
            <a:miter lim="800000"/>
            <a:headEnd/>
            <a:tailEnd/>
          </a:ln>
          <a:effectLst/>
        </p:spPr>
        <p:txBody>
          <a:bodyPr wrap="square" lIns="0" tIns="0" rIns="0" bIns="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defRPr/>
            </a:pPr>
            <a:r>
              <a:rPr lang="en-US" sz="800" b="1" dirty="0" smtClean="0">
                <a:solidFill>
                  <a:srgbClr val="003E74"/>
                </a:solidFill>
                <a:latin typeface="Arial" charset="0"/>
              </a:rPr>
              <a:t>ISA Saudi Arabia Section – Eastern Region Event 2019</a:t>
            </a:r>
            <a:r>
              <a:rPr lang="en-US" sz="800" b="1" baseline="0" dirty="0" smtClean="0">
                <a:solidFill>
                  <a:srgbClr val="003E74"/>
                </a:solidFill>
                <a:latin typeface="Arial" charset="0"/>
              </a:rPr>
              <a:t> </a:t>
            </a:r>
            <a:r>
              <a:rPr lang="en-US" sz="800" dirty="0" smtClean="0">
                <a:solidFill>
                  <a:srgbClr val="003E74"/>
                </a:solidFill>
                <a:latin typeface="Arial" charset="0"/>
              </a:rPr>
              <a:t>|</a:t>
            </a:r>
            <a:r>
              <a:rPr lang="en-US" sz="800" b="1" dirty="0" smtClean="0">
                <a:solidFill>
                  <a:srgbClr val="003E74"/>
                </a:solidFill>
                <a:latin typeface="Arial" charset="0"/>
              </a:rPr>
              <a:t> </a:t>
            </a:r>
            <a:r>
              <a:rPr lang="en-US" sz="800" b="0" dirty="0" smtClean="0">
                <a:solidFill>
                  <a:srgbClr val="003E74"/>
                </a:solidFill>
                <a:latin typeface="Arial" charset="0"/>
              </a:rPr>
              <a:t>21</a:t>
            </a:r>
            <a:r>
              <a:rPr lang="en-US" sz="800" dirty="0" smtClean="0">
                <a:solidFill>
                  <a:srgbClr val="003E74"/>
                </a:solidFill>
                <a:latin typeface="Arial" charset="0"/>
              </a:rPr>
              <a:t>–22 October 2019 </a:t>
            </a:r>
            <a:r>
              <a:rPr lang="en-US" sz="800" dirty="0">
                <a:solidFill>
                  <a:srgbClr val="003E74"/>
                </a:solidFill>
                <a:latin typeface="Arial" charset="0"/>
              </a:rPr>
              <a:t>| </a:t>
            </a:r>
            <a:r>
              <a:rPr lang="en-US" sz="800" dirty="0" smtClean="0">
                <a:solidFill>
                  <a:srgbClr val="003E74"/>
                </a:solidFill>
                <a:latin typeface="Arial" charset="0"/>
              </a:rPr>
              <a:t>Al </a:t>
            </a:r>
            <a:r>
              <a:rPr lang="en-US" sz="800" dirty="0" err="1" smtClean="0">
                <a:solidFill>
                  <a:srgbClr val="003E74"/>
                </a:solidFill>
                <a:latin typeface="Arial" charset="0"/>
              </a:rPr>
              <a:t>Khobar</a:t>
            </a:r>
            <a:r>
              <a:rPr lang="en-US" sz="800" dirty="0" smtClean="0">
                <a:solidFill>
                  <a:srgbClr val="003E74"/>
                </a:solidFill>
                <a:latin typeface="Arial" charset="0"/>
              </a:rPr>
              <a:t>,</a:t>
            </a:r>
            <a:r>
              <a:rPr lang="en-US" sz="800" baseline="0" dirty="0" smtClean="0">
                <a:solidFill>
                  <a:srgbClr val="003E74"/>
                </a:solidFill>
                <a:latin typeface="Arial" charset="0"/>
              </a:rPr>
              <a:t> </a:t>
            </a:r>
            <a:r>
              <a:rPr lang="en-US" sz="800" dirty="0" smtClean="0">
                <a:solidFill>
                  <a:srgbClr val="003E74"/>
                </a:solidFill>
                <a:latin typeface="Arial" charset="0"/>
              </a:rPr>
              <a:t>Saudi Arabia | </a:t>
            </a:r>
            <a:r>
              <a:rPr lang="en-US" sz="800" dirty="0" err="1" smtClean="0">
                <a:solidFill>
                  <a:srgbClr val="003E74"/>
                </a:solidFill>
                <a:latin typeface="Arial" charset="0"/>
              </a:rPr>
              <a:t>Kempinski</a:t>
            </a:r>
            <a:r>
              <a:rPr lang="en-US" sz="800" dirty="0" smtClean="0">
                <a:solidFill>
                  <a:srgbClr val="003E74"/>
                </a:solidFill>
                <a:latin typeface="Arial" charset="0"/>
              </a:rPr>
              <a:t> Al Othman Hotel</a:t>
            </a:r>
          </a:p>
          <a:p>
            <a:pPr>
              <a:defRPr/>
            </a:pPr>
            <a:r>
              <a:rPr lang="en-US" sz="700" i="0" dirty="0" smtClean="0">
                <a:solidFill>
                  <a:srgbClr val="666666"/>
                </a:solidFill>
                <a:latin typeface="+mj-lt"/>
              </a:rPr>
              <a:t>© 2019. Copyright resides with the author(s). All rights reserved. Published by the International Society of Automation (ISA) with express permission of the author(s). No part of this work may be reproduced, stored in a retrieval system, or transmitted in any form or by means, electronic, mechanical, photocopying, recording or otherwise, without the prior written permission of the author(s).</a:t>
            </a:r>
          </a:p>
          <a:p>
            <a:pPr>
              <a:defRPr/>
            </a:pPr>
            <a:r>
              <a:rPr lang="en-US" sz="700" dirty="0" smtClean="0">
                <a:solidFill>
                  <a:srgbClr val="666666"/>
                </a:solidFill>
                <a:latin typeface="+mj-lt"/>
              </a:rPr>
              <a:t>.</a:t>
            </a:r>
            <a:r>
              <a:rPr lang="en-US" sz="700" b="1" i="1" dirty="0" smtClean="0">
                <a:solidFill>
                  <a:srgbClr val="666666"/>
                </a:solidFill>
                <a:latin typeface="+mj-lt"/>
              </a:rPr>
              <a:t> </a:t>
            </a:r>
            <a:endParaRPr lang="en-US" sz="700" i="1" dirty="0">
              <a:solidFill>
                <a:srgbClr val="666666"/>
              </a:solidFill>
              <a:latin typeface="+mj-lt"/>
            </a:endParaRPr>
          </a:p>
        </p:txBody>
      </p:sp>
    </p:spTree>
    <p:extLst>
      <p:ext uri="{BB962C8B-B14F-4D97-AF65-F5344CB8AC3E}">
        <p14:creationId xmlns:p14="http://schemas.microsoft.com/office/powerpoint/2010/main" val="219530166"/>
      </p:ext>
    </p:extLst>
  </p:cSld>
  <p:clrMap bg1="lt1" tx1="dk1" bg2="lt2" tx2="dk2" accent1="accent1" accent2="accent2" accent3="accent3" accent4="accent4" accent5="accent5" accent6="accent6" hlink="hlink" folHlink="folHlink"/>
  <p:sldLayoutIdLst>
    <p:sldLayoutId id="2147483686" r:id="rId1"/>
    <p:sldLayoutId id="2147483688" r:id="rId2"/>
    <p:sldLayoutId id="2147483697" r:id="rId3"/>
    <p:sldLayoutId id="2147483690" r:id="rId4"/>
    <p:sldLayoutId id="2147483691" r:id="rId5"/>
    <p:sldLayoutId id="2147483696" r:id="rId6"/>
  </p:sldLayoutIdLst>
  <p:txStyles>
    <p:titleStyle>
      <a:lvl1pPr algn="l" rtl="0" eaLnBrk="1" fontAlgn="base" hangingPunct="1">
        <a:spcBef>
          <a:spcPct val="0"/>
        </a:spcBef>
        <a:spcAft>
          <a:spcPct val="0"/>
        </a:spcAft>
        <a:defRPr sz="2800" b="1">
          <a:solidFill>
            <a:srgbClr val="003E74"/>
          </a:solidFill>
          <a:latin typeface="+mj-lt"/>
          <a:ea typeface="+mj-ea"/>
          <a:cs typeface="+mj-cs"/>
        </a:defRPr>
      </a:lvl1pPr>
      <a:lvl2pPr algn="l" rtl="0" eaLnBrk="1" fontAlgn="base" hangingPunct="1">
        <a:spcBef>
          <a:spcPct val="0"/>
        </a:spcBef>
        <a:spcAft>
          <a:spcPct val="0"/>
        </a:spcAft>
        <a:defRPr sz="2800" b="1">
          <a:solidFill>
            <a:schemeClr val="bg1"/>
          </a:solidFill>
          <a:latin typeface="Arial" charset="0"/>
        </a:defRPr>
      </a:lvl2pPr>
      <a:lvl3pPr algn="l" rtl="0" eaLnBrk="1" fontAlgn="base" hangingPunct="1">
        <a:spcBef>
          <a:spcPct val="0"/>
        </a:spcBef>
        <a:spcAft>
          <a:spcPct val="0"/>
        </a:spcAft>
        <a:defRPr sz="2800" b="1">
          <a:solidFill>
            <a:schemeClr val="bg1"/>
          </a:solidFill>
          <a:latin typeface="Arial" charset="0"/>
        </a:defRPr>
      </a:lvl3pPr>
      <a:lvl4pPr algn="l" rtl="0" eaLnBrk="1" fontAlgn="base" hangingPunct="1">
        <a:spcBef>
          <a:spcPct val="0"/>
        </a:spcBef>
        <a:spcAft>
          <a:spcPct val="0"/>
        </a:spcAft>
        <a:defRPr sz="2800" b="1">
          <a:solidFill>
            <a:schemeClr val="bg1"/>
          </a:solidFill>
          <a:latin typeface="Arial" charset="0"/>
        </a:defRPr>
      </a:lvl4pPr>
      <a:lvl5pPr algn="l" rtl="0" eaLnBrk="1" fontAlgn="base" hangingPunct="1">
        <a:spcBef>
          <a:spcPct val="0"/>
        </a:spcBef>
        <a:spcAft>
          <a:spcPct val="0"/>
        </a:spcAft>
        <a:defRPr sz="2800" b="1">
          <a:solidFill>
            <a:schemeClr val="bg1"/>
          </a:solidFill>
          <a:latin typeface="Arial" charset="0"/>
        </a:defRPr>
      </a:lvl5pPr>
      <a:lvl6pPr marL="457200" algn="l" rtl="0" eaLnBrk="1" fontAlgn="base" hangingPunct="1">
        <a:spcBef>
          <a:spcPct val="0"/>
        </a:spcBef>
        <a:spcAft>
          <a:spcPct val="0"/>
        </a:spcAft>
        <a:defRPr sz="2800" b="1">
          <a:solidFill>
            <a:schemeClr val="bg1"/>
          </a:solidFill>
          <a:latin typeface="Arial" charset="0"/>
        </a:defRPr>
      </a:lvl6pPr>
      <a:lvl7pPr marL="914400" algn="l" rtl="0" eaLnBrk="1" fontAlgn="base" hangingPunct="1">
        <a:spcBef>
          <a:spcPct val="0"/>
        </a:spcBef>
        <a:spcAft>
          <a:spcPct val="0"/>
        </a:spcAft>
        <a:defRPr sz="2800" b="1">
          <a:solidFill>
            <a:schemeClr val="bg1"/>
          </a:solidFill>
          <a:latin typeface="Arial" charset="0"/>
        </a:defRPr>
      </a:lvl7pPr>
      <a:lvl8pPr marL="1371600" algn="l" rtl="0" eaLnBrk="1" fontAlgn="base" hangingPunct="1">
        <a:spcBef>
          <a:spcPct val="0"/>
        </a:spcBef>
        <a:spcAft>
          <a:spcPct val="0"/>
        </a:spcAft>
        <a:defRPr sz="2800" b="1">
          <a:solidFill>
            <a:schemeClr val="bg1"/>
          </a:solidFill>
          <a:latin typeface="Arial" charset="0"/>
        </a:defRPr>
      </a:lvl8pPr>
      <a:lvl9pPr marL="1828800" algn="l" rtl="0" eaLnBrk="1" fontAlgn="base" hangingPunct="1">
        <a:spcBef>
          <a:spcPct val="0"/>
        </a:spcBef>
        <a:spcAft>
          <a:spcPct val="0"/>
        </a:spcAft>
        <a:defRPr sz="2800" b="1">
          <a:solidFill>
            <a:schemeClr val="bg1"/>
          </a:solidFill>
          <a:latin typeface="Arial" charset="0"/>
        </a:defRPr>
      </a:lvl9pPr>
    </p:titleStyle>
    <p:bodyStyle>
      <a:lvl1pPr marL="342900" indent="-342900" algn="l" rtl="0" eaLnBrk="1" fontAlgn="base" hangingPunct="1">
        <a:spcBef>
          <a:spcPct val="20000"/>
        </a:spcBef>
        <a:spcAft>
          <a:spcPct val="0"/>
        </a:spcAft>
        <a:buChar char="•"/>
        <a:defRPr sz="2400">
          <a:solidFill>
            <a:schemeClr val="accent4"/>
          </a:solidFill>
          <a:latin typeface="+mn-lt"/>
          <a:ea typeface="+mn-ea"/>
          <a:cs typeface="+mn-cs"/>
        </a:defRPr>
      </a:lvl1pPr>
      <a:lvl2pPr marL="742950" indent="-285750" algn="l" rtl="0" eaLnBrk="1" fontAlgn="base" hangingPunct="1">
        <a:spcBef>
          <a:spcPct val="20000"/>
        </a:spcBef>
        <a:spcAft>
          <a:spcPct val="0"/>
        </a:spcAft>
        <a:buChar char="–"/>
        <a:defRPr sz="2000">
          <a:solidFill>
            <a:schemeClr val="accent4"/>
          </a:solidFill>
          <a:latin typeface="+mn-lt"/>
        </a:defRPr>
      </a:lvl2pPr>
      <a:lvl3pPr marL="1143000" indent="-228600" algn="l" rtl="0" eaLnBrk="1" fontAlgn="base" hangingPunct="1">
        <a:spcBef>
          <a:spcPct val="20000"/>
        </a:spcBef>
        <a:spcAft>
          <a:spcPct val="0"/>
        </a:spcAft>
        <a:buChar char="–"/>
        <a:defRPr>
          <a:solidFill>
            <a:schemeClr val="accent4"/>
          </a:solidFill>
          <a:latin typeface="+mn-lt"/>
        </a:defRPr>
      </a:lvl3pPr>
      <a:lvl4pPr marL="1600200" indent="-228600" algn="l" rtl="0" eaLnBrk="1" fontAlgn="base" hangingPunct="1">
        <a:spcBef>
          <a:spcPct val="20000"/>
        </a:spcBef>
        <a:spcAft>
          <a:spcPct val="0"/>
        </a:spcAft>
        <a:buChar char="–"/>
        <a:defRPr sz="1600">
          <a:solidFill>
            <a:schemeClr val="accent4"/>
          </a:solidFill>
          <a:latin typeface="+mn-lt"/>
        </a:defRPr>
      </a:lvl4pPr>
      <a:lvl5pPr marL="2057400" indent="-228600" algn="l" rtl="0" eaLnBrk="1" fontAlgn="base" hangingPunct="1">
        <a:spcBef>
          <a:spcPct val="20000"/>
        </a:spcBef>
        <a:spcAft>
          <a:spcPct val="0"/>
        </a:spcAft>
        <a:buChar char="–"/>
        <a:defRPr sz="1400">
          <a:solidFill>
            <a:schemeClr val="accent4"/>
          </a:solidFill>
          <a:latin typeface="+mn-lt"/>
        </a:defRPr>
      </a:lvl5pPr>
      <a:lvl6pPr marL="2514600" indent="-228600" algn="l" rtl="0" eaLnBrk="1" fontAlgn="base" hangingPunct="1">
        <a:spcBef>
          <a:spcPct val="20000"/>
        </a:spcBef>
        <a:spcAft>
          <a:spcPct val="0"/>
        </a:spcAft>
        <a:buChar char="–"/>
        <a:defRPr sz="1400">
          <a:solidFill>
            <a:schemeClr val="bg1"/>
          </a:solidFill>
          <a:latin typeface="+mn-lt"/>
        </a:defRPr>
      </a:lvl6pPr>
      <a:lvl7pPr marL="2971800" indent="-228600" algn="l" rtl="0" eaLnBrk="1" fontAlgn="base" hangingPunct="1">
        <a:spcBef>
          <a:spcPct val="20000"/>
        </a:spcBef>
        <a:spcAft>
          <a:spcPct val="0"/>
        </a:spcAft>
        <a:buChar char="–"/>
        <a:defRPr sz="1400">
          <a:solidFill>
            <a:schemeClr val="bg1"/>
          </a:solidFill>
          <a:latin typeface="+mn-lt"/>
        </a:defRPr>
      </a:lvl7pPr>
      <a:lvl8pPr marL="3429000" indent="-228600" algn="l" rtl="0" eaLnBrk="1" fontAlgn="base" hangingPunct="1">
        <a:spcBef>
          <a:spcPct val="20000"/>
        </a:spcBef>
        <a:spcAft>
          <a:spcPct val="0"/>
        </a:spcAft>
        <a:buChar char="–"/>
        <a:defRPr sz="1400">
          <a:solidFill>
            <a:schemeClr val="bg1"/>
          </a:solidFill>
          <a:latin typeface="+mn-lt"/>
        </a:defRPr>
      </a:lvl8pPr>
      <a:lvl9pPr marL="3886200" indent="-228600" algn="l" rtl="0" eaLnBrk="1" fontAlgn="base" hangingPunct="1">
        <a:spcBef>
          <a:spcPct val="20000"/>
        </a:spcBef>
        <a:spcAft>
          <a:spcPct val="0"/>
        </a:spcAft>
        <a:buChar char="–"/>
        <a:defRPr sz="14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D07CB-7E73-4FDC-B857-4EF1B43E85A6}"/>
              </a:ext>
            </a:extLst>
          </p:cNvPr>
          <p:cNvSpPr>
            <a:spLocks noGrp="1"/>
          </p:cNvSpPr>
          <p:nvPr>
            <p:ph type="ctrTitle"/>
          </p:nvPr>
        </p:nvSpPr>
        <p:spPr/>
        <p:txBody>
          <a:bodyPr/>
          <a:lstStyle/>
          <a:p>
            <a:endParaRPr lang="en-US"/>
          </a:p>
        </p:txBody>
      </p:sp>
      <p:sp>
        <p:nvSpPr>
          <p:cNvPr id="3" name="TextBox 2">
            <a:extLst>
              <a:ext uri="{FF2B5EF4-FFF2-40B4-BE49-F238E27FC236}">
                <a16:creationId xmlns:a16="http://schemas.microsoft.com/office/drawing/2014/main" id="{77BB4B5D-AF19-4B72-9A28-D202FDA004A5}"/>
              </a:ext>
            </a:extLst>
          </p:cNvPr>
          <p:cNvSpPr txBox="1">
            <a:spLocks noChangeArrowheads="1"/>
          </p:cNvSpPr>
          <p:nvPr/>
        </p:nvSpPr>
        <p:spPr bwMode="auto">
          <a:xfrm>
            <a:off x="3291837" y="4696097"/>
            <a:ext cx="2178050" cy="123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600" dirty="0">
                <a:solidFill>
                  <a:schemeClr val="bg1"/>
                </a:solidFill>
                <a:latin typeface="Arial Narrow" panose="020B0606020202030204" pitchFamily="34" charset="0"/>
              </a:rPr>
              <a:t>Author 1 Name</a:t>
            </a:r>
          </a:p>
          <a:p>
            <a:r>
              <a:rPr lang="en-US" altLang="en-US" sz="1600" i="1" dirty="0">
                <a:solidFill>
                  <a:schemeClr val="bg1"/>
                </a:solidFill>
                <a:latin typeface="Arial Narrow" panose="020B0606020202030204" pitchFamily="34" charset="0"/>
              </a:rPr>
              <a:t>Author 1 Company</a:t>
            </a:r>
          </a:p>
          <a:p>
            <a:endParaRPr lang="en-US" altLang="en-US" sz="1600" dirty="0">
              <a:solidFill>
                <a:schemeClr val="bg1"/>
              </a:solidFill>
              <a:latin typeface="Arial Narrow" panose="020B0606020202030204" pitchFamily="34" charset="0"/>
            </a:endParaRPr>
          </a:p>
          <a:p>
            <a:r>
              <a:rPr lang="en-US" altLang="en-US" sz="1600" dirty="0">
                <a:solidFill>
                  <a:schemeClr val="bg1"/>
                </a:solidFill>
                <a:latin typeface="Arial Narrow" panose="020B0606020202030204" pitchFamily="34" charset="0"/>
              </a:rPr>
              <a:t>Author 2 Name</a:t>
            </a:r>
          </a:p>
          <a:p>
            <a:r>
              <a:rPr lang="en-US" altLang="en-US" sz="1600" i="1" dirty="0">
                <a:solidFill>
                  <a:schemeClr val="bg1"/>
                </a:solidFill>
                <a:latin typeface="Arial Narrow" panose="020B0606020202030204" pitchFamily="34" charset="0"/>
              </a:rPr>
              <a:t>Author 2 Company</a:t>
            </a:r>
          </a:p>
        </p:txBody>
      </p:sp>
      <p:cxnSp>
        <p:nvCxnSpPr>
          <p:cNvPr id="4" name="Straight Connector 3">
            <a:extLst>
              <a:ext uri="{FF2B5EF4-FFF2-40B4-BE49-F238E27FC236}">
                <a16:creationId xmlns:a16="http://schemas.microsoft.com/office/drawing/2014/main" id="{1F5BE8B8-DB41-46A0-A4A6-FB40B79A8857}"/>
              </a:ext>
            </a:extLst>
          </p:cNvPr>
          <p:cNvCxnSpPr>
            <a:cxnSpLocks/>
          </p:cNvCxnSpPr>
          <p:nvPr/>
        </p:nvCxnSpPr>
        <p:spPr bwMode="auto">
          <a:xfrm>
            <a:off x="3274419" y="4602479"/>
            <a:ext cx="5486400" cy="0"/>
          </a:xfrm>
          <a:prstGeom prst="line">
            <a:avLst/>
          </a:prstGeom>
          <a:noFill/>
          <a:ln w="9525" algn="ctr">
            <a:solidFill>
              <a:schemeClr val="bg1"/>
            </a:solidFill>
            <a:round/>
            <a:headEnd/>
            <a:tailEnd/>
          </a:ln>
        </p:spPr>
      </p:cxnSp>
      <p:sp>
        <p:nvSpPr>
          <p:cNvPr id="5" name="TextBox 4">
            <a:extLst>
              <a:ext uri="{FF2B5EF4-FFF2-40B4-BE49-F238E27FC236}">
                <a16:creationId xmlns:a16="http://schemas.microsoft.com/office/drawing/2014/main" id="{229AF246-02D5-463F-9577-A49A73A37F4D}"/>
              </a:ext>
            </a:extLst>
          </p:cNvPr>
          <p:cNvSpPr txBox="1">
            <a:spLocks noChangeArrowheads="1"/>
          </p:cNvSpPr>
          <p:nvPr/>
        </p:nvSpPr>
        <p:spPr bwMode="auto">
          <a:xfrm>
            <a:off x="6357255" y="4696097"/>
            <a:ext cx="2178050" cy="123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600" dirty="0">
                <a:solidFill>
                  <a:schemeClr val="bg1"/>
                </a:solidFill>
                <a:latin typeface="Arial Narrow" panose="020B0606020202030204" pitchFamily="34" charset="0"/>
              </a:rPr>
              <a:t>Author 3 Name</a:t>
            </a:r>
          </a:p>
          <a:p>
            <a:r>
              <a:rPr lang="en-US" altLang="en-US" sz="1600" i="1" dirty="0">
                <a:solidFill>
                  <a:schemeClr val="bg1"/>
                </a:solidFill>
                <a:latin typeface="Arial Narrow" panose="020B0606020202030204" pitchFamily="34" charset="0"/>
              </a:rPr>
              <a:t>Author 3 Company</a:t>
            </a:r>
          </a:p>
          <a:p>
            <a:endParaRPr lang="en-US" altLang="en-US" sz="1600" dirty="0">
              <a:solidFill>
                <a:schemeClr val="bg1"/>
              </a:solidFill>
              <a:latin typeface="Arial Narrow" panose="020B0606020202030204" pitchFamily="34" charset="0"/>
            </a:endParaRPr>
          </a:p>
          <a:p>
            <a:r>
              <a:rPr lang="en-US" altLang="en-US" sz="1600" dirty="0">
                <a:solidFill>
                  <a:schemeClr val="bg1"/>
                </a:solidFill>
                <a:latin typeface="Arial Narrow" panose="020B0606020202030204" pitchFamily="34" charset="0"/>
              </a:rPr>
              <a:t>Author 4 Name</a:t>
            </a:r>
          </a:p>
          <a:p>
            <a:r>
              <a:rPr lang="en-US" altLang="en-US" sz="1600" i="1" dirty="0">
                <a:solidFill>
                  <a:schemeClr val="bg1"/>
                </a:solidFill>
                <a:latin typeface="Arial Narrow" panose="020B0606020202030204" pitchFamily="34" charset="0"/>
              </a:rPr>
              <a:t>Author 4 Company</a:t>
            </a:r>
          </a:p>
        </p:txBody>
      </p:sp>
    </p:spTree>
    <p:extLst>
      <p:ext uri="{BB962C8B-B14F-4D97-AF65-F5344CB8AC3E}">
        <p14:creationId xmlns:p14="http://schemas.microsoft.com/office/powerpoint/2010/main" val="509301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32F30-E3B4-4BF1-B542-30DB298234E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7D1513A-DA45-4238-BBBE-C6644572EE8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34849599"/>
      </p:ext>
    </p:extLst>
  </p:cSld>
  <p:clrMapOvr>
    <a:masterClrMapping/>
  </p:clrMapOvr>
</p:sld>
</file>

<file path=ppt/theme/theme1.xml><?xml version="1.0" encoding="utf-8"?>
<a:theme xmlns:a="http://schemas.openxmlformats.org/drawingml/2006/main" name="ISA Theme">
  <a:themeElements>
    <a:clrScheme name="ISA Lt">
      <a:dk1>
        <a:srgbClr val="666666"/>
      </a:dk1>
      <a:lt1>
        <a:srgbClr val="FFFFFF"/>
      </a:lt1>
      <a:dk2>
        <a:srgbClr val="666666"/>
      </a:dk2>
      <a:lt2>
        <a:srgbClr val="FFFFFF"/>
      </a:lt2>
      <a:accent1>
        <a:srgbClr val="537399"/>
      </a:accent1>
      <a:accent2>
        <a:srgbClr val="9BABC4"/>
      </a:accent2>
      <a:accent3>
        <a:srgbClr val="FFFFFF"/>
      </a:accent3>
      <a:accent4>
        <a:srgbClr val="666666"/>
      </a:accent4>
      <a:accent5>
        <a:srgbClr val="003E6B"/>
      </a:accent5>
      <a:accent6>
        <a:srgbClr val="000000"/>
      </a:accent6>
      <a:hlink>
        <a:srgbClr val="9BABC4"/>
      </a:hlink>
      <a:folHlink>
        <a:srgbClr val="537399"/>
      </a:folHlink>
    </a:clrScheme>
    <a:fontScheme name="OMAC_Blu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lnDef>
  </a:objectDefaults>
  <a:extraClrSchemeLst>
    <a:extraClrScheme>
      <a:clrScheme name="OMAC_Blu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MAC_Blu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MAC_Blu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MAC_Blu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MAC_Blu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MAC_Blu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MAC_Blu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MAC_Blu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MAC_Blu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MAC_Blu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MAC_Blu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MAC_Blu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SA Theme" id="{B7948E76-0B7A-41B0-B049-99E9AEA26989}" vid="{D59476DF-94A5-4BB8-BF56-B57510A3A0F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ISA Theme</Template>
  <TotalTime>67</TotalTime>
  <Words>24</Words>
  <Application>Microsoft Office PowerPoint</Application>
  <PresentationFormat>On-screen Show (4:3)</PresentationFormat>
  <Paragraphs>10</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Arial Narrow</vt:lpstr>
      <vt:lpstr>Garamond</vt:lpstr>
      <vt:lpstr>Times</vt:lpstr>
      <vt:lpstr>ZapfDingbats</vt:lpstr>
      <vt:lpstr>ISA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Colleen Casper</dc:creator>
  <cp:lastModifiedBy>Liegh Elrod</cp:lastModifiedBy>
  <cp:revision>23</cp:revision>
  <dcterms:created xsi:type="dcterms:W3CDTF">2018-05-21T15:25:39Z</dcterms:created>
  <dcterms:modified xsi:type="dcterms:W3CDTF">2019-07-19T13:52:17Z</dcterms:modified>
</cp:coreProperties>
</file>